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88603653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№112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23 апреля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с 20 ч. 22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юго-западный, западный 6-11 м/с. Температура воздуха ночью 9-11, днем 18-20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ночь 24 апреля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 08 ч. 24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апреля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407874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5875</TotalTime>
  <Words>549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1137</cp:revision>
  <cp:lastPrinted>2021-07-01T03:56:27Z</cp:lastPrinted>
  <dcterms:created xsi:type="dcterms:W3CDTF">2024-09-22T07:48:17Z</dcterms:created>
  <dcterms:modified xsi:type="dcterms:W3CDTF">2026-04-22T08:16:46Z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